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84" d="100"/>
          <a:sy n="184" d="100"/>
        </p:scale>
        <p:origin x="-120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E4C2-5ADE-AE4A-A49C-4EA22006E22D}" type="datetimeFigureOut">
              <a:rPr lang="sv-SE" smtClean="0"/>
              <a:t>2025-03-28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9A65A-BCF7-1D41-A91C-5D1C1AC71CA0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3417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E4C2-5ADE-AE4A-A49C-4EA22006E22D}" type="datetimeFigureOut">
              <a:rPr lang="sv-SE" smtClean="0"/>
              <a:t>2025-03-28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9A65A-BCF7-1D41-A91C-5D1C1AC71CA0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2780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E4C2-5ADE-AE4A-A49C-4EA22006E22D}" type="datetimeFigureOut">
              <a:rPr lang="sv-SE" smtClean="0"/>
              <a:t>2025-03-28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9A65A-BCF7-1D41-A91C-5D1C1AC71CA0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38357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E4C2-5ADE-AE4A-A49C-4EA22006E22D}" type="datetimeFigureOut">
              <a:rPr lang="sv-SE" smtClean="0"/>
              <a:t>2025-03-28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9A65A-BCF7-1D41-A91C-5D1C1AC71CA0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79860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E4C2-5ADE-AE4A-A49C-4EA22006E22D}" type="datetimeFigureOut">
              <a:rPr lang="sv-SE" smtClean="0"/>
              <a:t>2025-03-28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9A65A-BCF7-1D41-A91C-5D1C1AC71CA0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6942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E4C2-5ADE-AE4A-A49C-4EA22006E22D}" type="datetimeFigureOut">
              <a:rPr lang="sv-SE" smtClean="0"/>
              <a:t>2025-03-28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9A65A-BCF7-1D41-A91C-5D1C1AC71CA0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17351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E4C2-5ADE-AE4A-A49C-4EA22006E22D}" type="datetimeFigureOut">
              <a:rPr lang="sv-SE" smtClean="0"/>
              <a:t>2025-03-28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9A65A-BCF7-1D41-A91C-5D1C1AC71CA0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6152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E4C2-5ADE-AE4A-A49C-4EA22006E22D}" type="datetimeFigureOut">
              <a:rPr lang="sv-SE" smtClean="0"/>
              <a:t>2025-03-28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9A65A-BCF7-1D41-A91C-5D1C1AC71CA0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0163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E4C2-5ADE-AE4A-A49C-4EA22006E22D}" type="datetimeFigureOut">
              <a:rPr lang="sv-SE" smtClean="0"/>
              <a:t>2025-03-28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9A65A-BCF7-1D41-A91C-5D1C1AC71CA0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0934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E4C2-5ADE-AE4A-A49C-4EA22006E22D}" type="datetimeFigureOut">
              <a:rPr lang="sv-SE" smtClean="0"/>
              <a:t>2025-03-28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9A65A-BCF7-1D41-A91C-5D1C1AC71CA0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075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E4C2-5ADE-AE4A-A49C-4EA22006E22D}" type="datetimeFigureOut">
              <a:rPr lang="sv-SE" smtClean="0"/>
              <a:t>2025-03-28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9A65A-BCF7-1D41-A91C-5D1C1AC71CA0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64927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BE4C2-5ADE-AE4A-A49C-4EA22006E22D}" type="datetimeFigureOut">
              <a:rPr lang="sv-SE" smtClean="0"/>
              <a:t>2025-03-28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9A65A-BCF7-1D41-A91C-5D1C1AC71CA0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38321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862" y="0"/>
            <a:ext cx="6023409" cy="6858000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96634" y="393414"/>
            <a:ext cx="2852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Sjukhusdirektör BB Hallberg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41706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216" y="0"/>
            <a:ext cx="6670509" cy="6858000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207073" y="621180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CEO Science park</a:t>
            </a:r>
          </a:p>
          <a:p>
            <a:r>
              <a:rPr lang="sv-SE" dirty="0" smtClean="0"/>
              <a:t>Cecilia </a:t>
            </a:r>
            <a:r>
              <a:rPr lang="sv-SE" dirty="0" err="1" smtClean="0"/>
              <a:t>Edebo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27434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030" y="0"/>
            <a:ext cx="5340356" cy="6858000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310610" y="634984"/>
            <a:ext cx="3242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CEO </a:t>
            </a:r>
            <a:r>
              <a:rPr lang="sv-SE" dirty="0" err="1" smtClean="0"/>
              <a:t>Detectivio</a:t>
            </a:r>
            <a:r>
              <a:rPr lang="sv-SE" dirty="0" smtClean="0"/>
              <a:t> Stefan malmberg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36713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312" y="0"/>
            <a:ext cx="7246972" cy="6858000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283000" y="524552"/>
            <a:ext cx="1580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Dekan</a:t>
            </a:r>
          </a:p>
          <a:p>
            <a:r>
              <a:rPr lang="sv-SE" dirty="0" smtClean="0"/>
              <a:t>Jenny Nyström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56039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13804"/>
            <a:ext cx="8704675" cy="6858000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5225142" y="5997838"/>
            <a:ext cx="3271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Ordförande NHS: Kent Lundholm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16707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82099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2893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20</Words>
  <Application>Microsoft Macintosh PowerPoint</Application>
  <PresentationFormat>Bildspel på skärmen (4:3)</PresentationFormat>
  <Paragraphs>7</Paragraphs>
  <Slides>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6</vt:i4>
      </vt:variant>
    </vt:vector>
  </HeadingPairs>
  <TitlesOfParts>
    <vt:vector size="7" baseType="lpstr"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Kent Lundholm</dc:creator>
  <cp:lastModifiedBy>Kent Lundholm</cp:lastModifiedBy>
  <cp:revision>4</cp:revision>
  <dcterms:created xsi:type="dcterms:W3CDTF">2025-03-27T19:25:29Z</dcterms:created>
  <dcterms:modified xsi:type="dcterms:W3CDTF">2025-03-28T12:31:55Z</dcterms:modified>
</cp:coreProperties>
</file>